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7" r:id="rId2"/>
    <p:sldId id="279" r:id="rId3"/>
    <p:sldId id="272" r:id="rId4"/>
    <p:sldId id="280" r:id="rId5"/>
    <p:sldId id="27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2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15478F7-21FD-43E9-895E-EC7110DA2404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15478F7-21FD-43E9-895E-EC7110DA2404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15478F7-21FD-43E9-895E-EC7110DA2404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15478F7-21FD-43E9-895E-EC7110DA2404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15478F7-21FD-43E9-895E-EC7110DA2404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ur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73993"/>
            <a:ext cx="8613934" cy="645540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" y="95071"/>
            <a:ext cx="4495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66"/>
                </a:solidFill>
                <a:latin typeface="Eras Demi ITC" pitchFamily="34" charset="0"/>
              </a:rPr>
              <a:t>Security Automation Developer Days – 2011</a:t>
            </a:r>
          </a:p>
          <a:p>
            <a:r>
              <a:rPr lang="en-US" sz="2800" dirty="0" smtClean="0">
                <a:solidFill>
                  <a:srgbClr val="FFFF66"/>
                </a:solidFill>
                <a:latin typeface="Eras Demi ITC" pitchFamily="34" charset="0"/>
              </a:rPr>
              <a:t>Day </a:t>
            </a:r>
            <a:r>
              <a:rPr lang="en-US" sz="2800" dirty="0" smtClean="0">
                <a:solidFill>
                  <a:srgbClr val="FFFF66"/>
                </a:solidFill>
                <a:latin typeface="Eras Demi ITC" pitchFamily="34" charset="0"/>
              </a:rPr>
              <a:t>4</a:t>
            </a:r>
            <a:endParaRPr lang="en-US" sz="2800" dirty="0" smtClean="0">
              <a:solidFill>
                <a:srgbClr val="FFFF66"/>
              </a:solidFill>
              <a:latin typeface="Eras Demi IT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836003"/>
            <a:ext cx="381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66"/>
                </a:solidFill>
                <a:latin typeface="Eras Demi ITC" pitchFamily="34" charset="0"/>
              </a:rPr>
              <a:t>The MITRE Corporation</a:t>
            </a:r>
            <a:br>
              <a:rPr lang="en-US" sz="2400" dirty="0" smtClean="0">
                <a:solidFill>
                  <a:srgbClr val="FFFF66"/>
                </a:solidFill>
                <a:latin typeface="Eras Demi ITC" pitchFamily="34" charset="0"/>
              </a:rPr>
            </a:br>
            <a:r>
              <a:rPr lang="en-US" sz="2400" dirty="0" smtClean="0">
                <a:solidFill>
                  <a:srgbClr val="FFFF66"/>
                </a:solidFill>
                <a:latin typeface="Eras Demi ITC" pitchFamily="34" charset="0"/>
              </a:rPr>
              <a:t>Bedford, Massachusetts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Boston History Moment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609600" y="1576589"/>
            <a:ext cx="7112811" cy="4748011"/>
            <a:chOff x="609600" y="914400"/>
            <a:chExt cx="7112811" cy="4748011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914400"/>
              <a:ext cx="4267200" cy="47480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5334000" y="2895600"/>
              <a:ext cx="238841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Paul Revere</a:t>
              </a:r>
              <a:endParaRPr lang="en-US" sz="3200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62000" y="1799440"/>
            <a:ext cx="6982853" cy="4365833"/>
            <a:chOff x="762000" y="1799440"/>
            <a:chExt cx="6982853" cy="4365833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0" y="1799440"/>
              <a:ext cx="3975694" cy="43658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5334000" y="3557789"/>
              <a:ext cx="24108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John Adams</a:t>
              </a:r>
              <a:endParaRPr lang="en-US" sz="3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33400" y="1905000"/>
            <a:ext cx="6478332" cy="4544423"/>
            <a:chOff x="533400" y="1905000"/>
            <a:chExt cx="6478332" cy="4544423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716" t="3800" r="55865" b="7808"/>
            <a:stretch/>
          </p:blipFill>
          <p:spPr bwMode="auto">
            <a:xfrm>
              <a:off x="533400" y="1905000"/>
              <a:ext cx="3078480" cy="45444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Rectangle 10"/>
            <p:cNvSpPr/>
            <p:nvPr/>
          </p:nvSpPr>
          <p:spPr>
            <a:xfrm>
              <a:off x="4648200" y="3884823"/>
              <a:ext cx="236353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 smtClean="0"/>
                <a:t>Scott Brown</a:t>
              </a:r>
              <a:endParaRPr lang="en-US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86059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Wrapping Up Developer Days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46237"/>
            <a:ext cx="8534400" cy="4526280"/>
          </a:xfrm>
        </p:spPr>
        <p:txBody>
          <a:bodyPr>
            <a:normAutofit/>
          </a:bodyPr>
          <a:lstStyle/>
          <a:p>
            <a:r>
              <a:rPr lang="en-US" dirty="0" smtClean="0"/>
              <a:t>Event is being audio-recorded</a:t>
            </a:r>
          </a:p>
          <a:p>
            <a:pPr lvl="1"/>
            <a:r>
              <a:rPr lang="en-US" dirty="0" smtClean="0"/>
              <a:t>Recordings will be reviewed and Meeting Minutes will be produced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Briefings and Meeting Minutes will be made available to attendees within a few weeks</a:t>
            </a:r>
          </a:p>
          <a:p>
            <a:r>
              <a:rPr lang="en-US" dirty="0" smtClean="0"/>
              <a:t>For information on future events …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measurablesecurity.mitre.org/participation/index.html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scap.nist.gov/events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marL="54864" algn="r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Full Agenda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81000" y="1524000"/>
            <a:ext cx="8763000" cy="5029200"/>
          </a:xfrm>
          <a:prstGeom prst="rect">
            <a:avLst/>
          </a:prstGeom>
        </p:spPr>
        <p:txBody>
          <a:bodyPr numCol="1">
            <a:normAutofit/>
          </a:bodyPr>
          <a:lstStyle>
            <a:lvl1pPr marL="292100" indent="-292100" algn="l" rtl="0" eaLnBrk="1" latinLnBrk="0" hangingPunct="1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rtl="0" eaLnBrk="1" latinLnBrk="0" hangingPunct="1">
              <a:spcBef>
                <a:spcPts val="400"/>
              </a:spcBef>
              <a:buClr>
                <a:schemeClr val="accent2"/>
              </a:buClr>
              <a:buSzPct val="90000"/>
              <a:buFontTx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192024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82880" algn="l" rtl="0" eaLnBrk="1" latinLnBrk="0" hangingPunct="1">
              <a:spcBef>
                <a:spcPts val="400"/>
              </a:spcBef>
              <a:buClr>
                <a:schemeClr val="accent3"/>
              </a:buClr>
              <a:buSzPct val="100000"/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73736" algn="l" rtl="0" eaLnBrk="1" latinLnBrk="0" hangingPunct="1">
              <a:spcBef>
                <a:spcPts val="400"/>
              </a:spcBef>
              <a:buClr>
                <a:schemeClr val="accent4"/>
              </a:buClr>
              <a:buFont typeface="Wingdings 2"/>
              <a:buChar char="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Thursday</a:t>
            </a:r>
          </a:p>
          <a:p>
            <a:pPr marL="465138" lvl="1" indent="-233363"/>
            <a:r>
              <a:rPr lang="en-US" sz="2400" dirty="0" smtClean="0"/>
              <a:t>OVAL</a:t>
            </a:r>
          </a:p>
          <a:p>
            <a:pPr marL="465138" lvl="1" indent="-233363"/>
            <a:r>
              <a:rPr lang="en-US" sz="2400" dirty="0" smtClean="0"/>
              <a:t>Remediation</a:t>
            </a:r>
          </a:p>
          <a:p>
            <a:pPr marL="465138" lvl="1" indent="-233363"/>
            <a:r>
              <a:rPr lang="en-US" sz="2400" dirty="0" smtClean="0"/>
              <a:t>CPE</a:t>
            </a:r>
          </a:p>
          <a:p>
            <a:pPr marL="465138" lvl="1" indent="-233363"/>
            <a:r>
              <a:rPr lang="en-US" sz="2400" dirty="0" smtClean="0"/>
              <a:t>Planning for the Future of Security Automation </a:t>
            </a:r>
            <a:r>
              <a:rPr lang="en-US" sz="2400" dirty="0" err="1" smtClean="0"/>
              <a:t>Dev</a:t>
            </a:r>
            <a:r>
              <a:rPr lang="en-US" sz="2400" dirty="0" smtClean="0"/>
              <a:t> Days</a:t>
            </a:r>
          </a:p>
          <a:p>
            <a:pPr marL="2749550" indent="-228600">
              <a:spcBef>
                <a:spcPts val="1800"/>
              </a:spcBef>
            </a:pP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Friday</a:t>
            </a:r>
          </a:p>
          <a:p>
            <a:pPr marL="2914650" lvl="1" defTabSz="1035050"/>
            <a:r>
              <a:rPr lang="en-US" sz="2400" dirty="0" smtClean="0"/>
              <a:t>OVAL for Artifact Hunting</a:t>
            </a:r>
          </a:p>
          <a:p>
            <a:pPr marL="2914650" lvl="1" defTabSz="1035050"/>
            <a:r>
              <a:rPr lang="en-US" sz="2400" dirty="0" smtClean="0"/>
              <a:t>CCE</a:t>
            </a:r>
          </a:p>
          <a:p>
            <a:pPr marL="3140075" lvl="1" indent="0">
              <a:buFontTx/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535875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6310" y="457200"/>
            <a:ext cx="4627890" cy="6070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14094</TotalTime>
  <Words>83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Foundry</vt:lpstr>
      <vt:lpstr>PowerPoint Presentation</vt:lpstr>
      <vt:lpstr>Boston History Moment</vt:lpstr>
      <vt:lpstr>Wrapping Up Developer Days</vt:lpstr>
      <vt:lpstr>PowerPoint Presentation</vt:lpstr>
      <vt:lpstr>PowerPoint Presentation</vt:lpstr>
    </vt:vector>
  </TitlesOfParts>
  <Company>The MITRE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sboczeno</dc:creator>
  <cp:lastModifiedBy>sboczeno</cp:lastModifiedBy>
  <cp:revision>158</cp:revision>
  <dcterms:created xsi:type="dcterms:W3CDTF">2009-06-05T17:36:17Z</dcterms:created>
  <dcterms:modified xsi:type="dcterms:W3CDTF">2011-06-17T09:54:13Z</dcterms:modified>
</cp:coreProperties>
</file>